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  <a:srgbClr val="D09E00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D4E-81A9-4AC7-9023-004CA96561DF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6C3-82DF-44E9-B2F1-FB929613F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777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D4E-81A9-4AC7-9023-004CA96561DF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6C3-82DF-44E9-B2F1-FB929613F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1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D4E-81A9-4AC7-9023-004CA96561DF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6C3-82DF-44E9-B2F1-FB929613F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28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D4E-81A9-4AC7-9023-004CA96561DF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6C3-82DF-44E9-B2F1-FB929613F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11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D4E-81A9-4AC7-9023-004CA96561DF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6C3-82DF-44E9-B2F1-FB929613F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31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D4E-81A9-4AC7-9023-004CA96561DF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6C3-82DF-44E9-B2F1-FB929613F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09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D4E-81A9-4AC7-9023-004CA96561DF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6C3-82DF-44E9-B2F1-FB929613F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4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D4E-81A9-4AC7-9023-004CA96561DF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6C3-82DF-44E9-B2F1-FB929613F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40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D4E-81A9-4AC7-9023-004CA96561DF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6C3-82DF-44E9-B2F1-FB929613F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65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D4E-81A9-4AC7-9023-004CA96561DF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6C3-82DF-44E9-B2F1-FB929613F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97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97D4E-81A9-4AC7-9023-004CA96561DF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766C3-82DF-44E9-B2F1-FB929613F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73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97D4E-81A9-4AC7-9023-004CA96561DF}" type="datetimeFigureOut">
              <a:rPr lang="pt-BR" smtClean="0"/>
              <a:t>09/06/2020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766C3-82DF-44E9-B2F1-FB929613F2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77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0591" y="250166"/>
            <a:ext cx="11530818" cy="1026475"/>
          </a:xfrm>
        </p:spPr>
        <p:txBody>
          <a:bodyPr>
            <a:normAutofit fontScale="90000"/>
          </a:bodyPr>
          <a:lstStyle/>
          <a:p>
            <a:r>
              <a:rPr lang="pt-BR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Fresadora </a:t>
            </a:r>
            <a:r>
              <a:rPr lang="pt-BR" sz="48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Floor</a:t>
            </a:r>
            <a:r>
              <a:rPr lang="pt-BR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pt-BR" sz="48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Type</a:t>
            </a:r>
            <a:r>
              <a:rPr lang="pt-BR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Hidrostática </a:t>
            </a:r>
            <a:r>
              <a:rPr lang="pt-BR" sz="48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Lazzati</a:t>
            </a:r>
            <a:r>
              <a:rPr lang="pt-BR" sz="4800" dirty="0" smtClean="0">
                <a:solidFill>
                  <a:schemeClr val="bg1"/>
                </a:solidFill>
                <a:latin typeface="Impact" panose="020B0806030902050204" pitchFamily="34" charset="0"/>
              </a:rPr>
              <a:t> CG29001</a:t>
            </a:r>
            <a:endParaRPr lang="pt-BR" sz="4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1" y="1276641"/>
            <a:ext cx="11530818" cy="558135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1861409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12192000" cy="250166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2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24000" y="250166"/>
            <a:ext cx="9144000" cy="87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Etapas do </a:t>
            </a:r>
            <a:r>
              <a:rPr lang="pt-BR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Retrofit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6228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24000" y="250166"/>
            <a:ext cx="9144000" cy="87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Etapas do </a:t>
            </a:r>
            <a:r>
              <a:rPr lang="pt-BR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Retrofit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1713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8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24000" y="250166"/>
            <a:ext cx="9144000" cy="87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Etapas do </a:t>
            </a:r>
            <a:r>
              <a:rPr lang="pt-BR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Retrofit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07444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3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24000" y="250166"/>
            <a:ext cx="9144000" cy="87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Etapas do </a:t>
            </a:r>
            <a:r>
              <a:rPr lang="pt-BR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Retrofit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42911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86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24000" y="250166"/>
            <a:ext cx="9144000" cy="87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Etapas do </a:t>
            </a:r>
            <a:r>
              <a:rPr lang="pt-BR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Retrofit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357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5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24000" y="250166"/>
            <a:ext cx="9144000" cy="87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Etapas do </a:t>
            </a:r>
            <a:r>
              <a:rPr lang="pt-BR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Retrofit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0744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24000" y="250166"/>
            <a:ext cx="9144000" cy="87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Etapas do </a:t>
            </a:r>
            <a:r>
              <a:rPr lang="pt-BR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Retrofit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11" y="1438627"/>
            <a:ext cx="8952089" cy="503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24000" y="250166"/>
            <a:ext cx="9144000" cy="87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Etapas do </a:t>
            </a:r>
            <a:r>
              <a:rPr lang="pt-BR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Retrofit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1715910"/>
            <a:ext cx="3857625" cy="4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3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24000" y="250166"/>
            <a:ext cx="9144000" cy="87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Etapas do </a:t>
            </a:r>
            <a:r>
              <a:rPr lang="pt-BR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Retrofit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4" y="1241073"/>
            <a:ext cx="9403644" cy="528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50166"/>
            <a:ext cx="9144000" cy="875249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Especificações técnicas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524000" y="2156178"/>
            <a:ext cx="10064044" cy="44591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Cursos</a:t>
            </a:r>
          </a:p>
          <a:p>
            <a:pPr algn="l"/>
            <a:endParaRPr lang="es-ES" sz="4000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l"/>
            <a:r>
              <a:rPr lang="es-E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X 4000</a:t>
            </a:r>
          </a:p>
          <a:p>
            <a:pPr algn="l"/>
            <a:r>
              <a:rPr lang="es-E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Y 2400 (vertical)</a:t>
            </a:r>
          </a:p>
          <a:p>
            <a:pPr algn="l"/>
            <a:r>
              <a:rPr lang="es-E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Z  950 </a:t>
            </a:r>
          </a:p>
          <a:p>
            <a:pPr algn="l"/>
            <a:endParaRPr lang="es-ES" sz="40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l"/>
            <a:r>
              <a:rPr lang="es-E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Mesa 2500 x 2200 curso V 1500</a:t>
            </a:r>
          </a:p>
          <a:p>
            <a:pPr algn="l"/>
            <a:r>
              <a:rPr lang="es-E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</a:p>
          <a:p>
            <a:pPr algn="l"/>
            <a:r>
              <a:rPr lang="es-ES" sz="4000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Admissível</a:t>
            </a:r>
            <a:r>
              <a:rPr lang="es-ES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 20 Toneladas </a:t>
            </a:r>
            <a:endParaRPr lang="pt-BR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2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50166"/>
            <a:ext cx="9144000" cy="875249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Especificações técnicas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88305"/>
            <a:ext cx="9223717" cy="518834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82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7" y="1125415"/>
            <a:ext cx="5643783" cy="573258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60" y="1125415"/>
            <a:ext cx="4854235" cy="573258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524000" y="250166"/>
            <a:ext cx="9144000" cy="87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>
                <a:solidFill>
                  <a:schemeClr val="bg1"/>
                </a:solidFill>
                <a:latin typeface="Impact" panose="020B0806030902050204" pitchFamily="34" charset="0"/>
              </a:rPr>
              <a:t>Especificações técnicas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53" y="1125415"/>
            <a:ext cx="6993694" cy="5732585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24000" y="250166"/>
            <a:ext cx="9144000" cy="87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>
                <a:solidFill>
                  <a:schemeClr val="bg1"/>
                </a:solidFill>
                <a:latin typeface="Impact" panose="020B0806030902050204" pitchFamily="34" charset="0"/>
              </a:rPr>
              <a:t>Especificações técnicas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24000" y="250166"/>
            <a:ext cx="9144000" cy="87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Etapas do </a:t>
            </a:r>
            <a:r>
              <a:rPr lang="pt-BR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Retrofit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17133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24000" y="250166"/>
            <a:ext cx="9144000" cy="87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Etapas do </a:t>
            </a:r>
            <a:r>
              <a:rPr lang="pt-BR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Retrofit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39711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24000" y="250166"/>
            <a:ext cx="9144000" cy="87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Etapas do </a:t>
            </a:r>
            <a:r>
              <a:rPr lang="pt-BR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Retrofit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87" y="1625600"/>
            <a:ext cx="3857625" cy="462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330591" cy="6858000"/>
          </a:xfrm>
          <a:prstGeom prst="rect">
            <a:avLst/>
          </a:prstGeom>
          <a:solidFill>
            <a:srgbClr val="DAA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24000" y="250166"/>
            <a:ext cx="9144000" cy="875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chemeClr val="bg1"/>
                </a:solidFill>
                <a:latin typeface="Impact" panose="020B0806030902050204" pitchFamily="34" charset="0"/>
              </a:rPr>
              <a:t>Etapas do </a:t>
            </a:r>
            <a:r>
              <a:rPr lang="pt-BR" dirty="0" err="1" smtClean="0">
                <a:solidFill>
                  <a:schemeClr val="bg1"/>
                </a:solidFill>
                <a:latin typeface="Impact" panose="020B0806030902050204" pitchFamily="34" charset="0"/>
              </a:rPr>
              <a:t>Retrofit</a:t>
            </a:r>
            <a:endParaRPr lang="pt-BR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5494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74</Words>
  <Application>Microsoft Office PowerPoint</Application>
  <PresentationFormat>Widescreen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Impact</vt:lpstr>
      <vt:lpstr>Tema do Office</vt:lpstr>
      <vt:lpstr>Fresadora Floor Type Hidrostática Lazzati CG29001</vt:lpstr>
      <vt:lpstr>Especificações técnicas</vt:lpstr>
      <vt:lpstr>Especificações técnicas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</dc:title>
  <dc:creator>Conta da Microsoft</dc:creator>
  <cp:lastModifiedBy>Conta da Microsoft</cp:lastModifiedBy>
  <cp:revision>7</cp:revision>
  <dcterms:created xsi:type="dcterms:W3CDTF">2020-06-09T15:51:34Z</dcterms:created>
  <dcterms:modified xsi:type="dcterms:W3CDTF">2020-06-09T17:48:29Z</dcterms:modified>
</cp:coreProperties>
</file>